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0480000" cy="41910000"/>
  <p:notesSz cx="7099300" cy="10234613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200">
          <p15:clr>
            <a:srgbClr val="A4A3A4"/>
          </p15:clr>
        </p15:guide>
        <p15:guide id="2" pos="96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3278"/>
    <a:srgbClr val="009D90"/>
    <a:srgbClr val="FFFFFF"/>
    <a:srgbClr val="000000"/>
    <a:srgbClr val="FF9966"/>
    <a:srgbClr val="FFFFB3"/>
    <a:srgbClr val="FF6600"/>
    <a:srgbClr val="FFFF00"/>
    <a:srgbClr val="00FFFF"/>
    <a:srgbClr val="FFFF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082"/>
    <p:restoredTop sz="96405"/>
  </p:normalViewPr>
  <p:slideViewPr>
    <p:cSldViewPr snapToGrid="0">
      <p:cViewPr>
        <p:scale>
          <a:sx n="34" d="100"/>
          <a:sy n="34" d="100"/>
        </p:scale>
        <p:origin x="2792" y="-3152"/>
      </p:cViewPr>
      <p:guideLst>
        <p:guide orient="horz" pos="13200"/>
        <p:guide pos="960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5" d="100"/>
        <a:sy n="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handoutMaster" Target="handoutMasters/handout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9750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12" tIns="47707" rIns="95412" bIns="47707" numCol="1" anchor="t" anchorCtr="0" compatLnSpc="1">
            <a:prstTxWarp prst="textNoShape">
              <a:avLst/>
            </a:prstTxWarp>
          </a:bodyPr>
          <a:lstStyle>
            <a:lvl1pPr defTabSz="954088">
              <a:defRPr sz="1200"/>
            </a:lvl1pPr>
          </a:lstStyle>
          <a:p>
            <a:endParaRPr lang="es-ES" altLang="es-E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9550" y="0"/>
            <a:ext cx="3079750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12" tIns="47707" rIns="95412" bIns="47707" numCol="1" anchor="t" anchorCtr="0" compatLnSpc="1">
            <a:prstTxWarp prst="textNoShape">
              <a:avLst/>
            </a:prstTxWarp>
          </a:bodyPr>
          <a:lstStyle>
            <a:lvl1pPr algn="r" defTabSz="954088">
              <a:defRPr sz="1200"/>
            </a:lvl1pPr>
          </a:lstStyle>
          <a:p>
            <a:endParaRPr lang="es-ES" altLang="es-E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9750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12" tIns="47707" rIns="95412" bIns="47707" numCol="1" anchor="b" anchorCtr="0" compatLnSpc="1">
            <a:prstTxWarp prst="textNoShape">
              <a:avLst/>
            </a:prstTxWarp>
          </a:bodyPr>
          <a:lstStyle>
            <a:lvl1pPr defTabSz="954088">
              <a:defRPr sz="1200"/>
            </a:lvl1pPr>
          </a:lstStyle>
          <a:p>
            <a:endParaRPr lang="es-ES" altLang="es-ES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9550" y="9721850"/>
            <a:ext cx="3079750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12" tIns="47707" rIns="95412" bIns="47707" numCol="1" anchor="b" anchorCtr="0" compatLnSpc="1">
            <a:prstTxWarp prst="textNoShape">
              <a:avLst/>
            </a:prstTxWarp>
          </a:bodyPr>
          <a:lstStyle>
            <a:lvl1pPr algn="r" defTabSz="954088">
              <a:defRPr sz="1200"/>
            </a:lvl1pPr>
          </a:lstStyle>
          <a:p>
            <a:fld id="{C31EB607-B5B8-4439-B20C-6D817FE98D6A}" type="slidenum">
              <a:rPr lang="es-ES" altLang="es-ES"/>
              <a:pPr/>
              <a:t>‹Nr.›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778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84936" tIns="142468" rIns="284936" bIns="142468" numCol="1" anchor="t" anchorCtr="0" compatLnSpc="1">
            <a:prstTxWarp prst="textNoShape">
              <a:avLst/>
            </a:prstTxWarp>
          </a:bodyPr>
          <a:lstStyle>
            <a:lvl1pPr defTabSz="2849563">
              <a:defRPr sz="3700"/>
            </a:lvl1pPr>
          </a:lstStyle>
          <a:p>
            <a:endParaRPr lang="es-ES" altLang="es-ES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4313" y="0"/>
            <a:ext cx="3074987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84936" tIns="142468" rIns="284936" bIns="142468" numCol="1" anchor="t" anchorCtr="0" compatLnSpc="1">
            <a:prstTxWarp prst="textNoShape">
              <a:avLst/>
            </a:prstTxWarp>
          </a:bodyPr>
          <a:lstStyle>
            <a:lvl1pPr algn="r" defTabSz="2849563">
              <a:defRPr sz="3700"/>
            </a:lvl1pPr>
          </a:lstStyle>
          <a:p>
            <a:endParaRPr lang="es-ES" altLang="es-ES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54238" y="766763"/>
            <a:ext cx="2790825" cy="3836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37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64100"/>
            <a:ext cx="5676900" cy="460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84936" tIns="142468" rIns="284936" bIns="1424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4988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84936" tIns="142468" rIns="284936" bIns="142468" numCol="1" anchor="b" anchorCtr="0" compatLnSpc="1">
            <a:prstTxWarp prst="textNoShape">
              <a:avLst/>
            </a:prstTxWarp>
          </a:bodyPr>
          <a:lstStyle>
            <a:lvl1pPr defTabSz="2849563">
              <a:defRPr sz="3700"/>
            </a:lvl1pPr>
          </a:lstStyle>
          <a:p>
            <a:endParaRPr lang="es-ES" altLang="es-ES"/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4313" y="9721850"/>
            <a:ext cx="3074987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84936" tIns="142468" rIns="284936" bIns="142468" numCol="1" anchor="b" anchorCtr="0" compatLnSpc="1">
            <a:prstTxWarp prst="textNoShape">
              <a:avLst/>
            </a:prstTxWarp>
          </a:bodyPr>
          <a:lstStyle>
            <a:lvl1pPr algn="r" defTabSz="2849563">
              <a:defRPr sz="3700"/>
            </a:lvl1pPr>
          </a:lstStyle>
          <a:p>
            <a:fld id="{30193E74-F8D2-444C-8A56-C9B8D28AA8B1}" type="slidenum">
              <a:rPr lang="es-ES" altLang="es-ES"/>
              <a:pPr/>
              <a:t>‹Nr.›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2995332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FD66B2-7945-461E-9933-D4C98DBAABBE}" type="slidenum">
              <a:rPr lang="es-ES" altLang="es-ES"/>
              <a:pPr/>
              <a:t>1</a:t>
            </a:fld>
            <a:endParaRPr lang="es-ES" altLang="es-E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55127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3019088"/>
            <a:ext cx="25908000" cy="89836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572000" y="23749000"/>
            <a:ext cx="21336000" cy="10710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1F6F9-9F1C-4399-8F5D-3FCDB6C4E845}" type="slidenum">
              <a:rPr lang="en-GB" altLang="es-ES"/>
              <a:pPr/>
              <a:t>‹Nr.›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675185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99C1C2-2235-476E-B32F-2D00D314F214}" type="slidenum">
              <a:rPr lang="en-GB" altLang="es-ES"/>
              <a:pPr/>
              <a:t>‹Nr.›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132700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08238" y="26930350"/>
            <a:ext cx="25908000" cy="83248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408238" y="17762538"/>
            <a:ext cx="25908000" cy="9167812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0BC2E6-E144-4133-BA79-8441ECF73BAA}" type="slidenum">
              <a:rPr lang="en-GB" altLang="es-ES"/>
              <a:pPr/>
              <a:t>‹Nr.›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4218944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286000" y="12107863"/>
            <a:ext cx="12877800" cy="2514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5316200" y="12107863"/>
            <a:ext cx="12877800" cy="2514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2B0D4F-F4D1-4272-8F1A-043079D1AA9D}" type="slidenum">
              <a:rPr lang="en-GB" altLang="es-ES"/>
              <a:pPr/>
              <a:t>‹Nr.›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2934661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24000" y="1677988"/>
            <a:ext cx="27432000" cy="6985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524000" y="9380538"/>
            <a:ext cx="13466763" cy="3910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524000" y="13290550"/>
            <a:ext cx="13466763" cy="241474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15482888" y="9380538"/>
            <a:ext cx="13473112" cy="3910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15482888" y="13290550"/>
            <a:ext cx="13473112" cy="241474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BD47E4-7AF2-4023-9E6C-778C44593585}" type="slidenum">
              <a:rPr lang="en-GB" altLang="es-ES"/>
              <a:pPr/>
              <a:t>‹Nr.›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1856220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0705FA-7498-4563-8CE1-A35247A1779B}" type="slidenum">
              <a:rPr lang="en-GB" altLang="es-ES"/>
              <a:pPr/>
              <a:t>‹Nr.›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661676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A39E64-5F72-49BD-9908-41226B55D848}" type="slidenum">
              <a:rPr lang="en-GB" altLang="es-ES"/>
              <a:pPr/>
              <a:t>‹Nr.›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3597874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24000" y="1668463"/>
            <a:ext cx="10028238" cy="71008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917363" y="1668463"/>
            <a:ext cx="17038637" cy="357695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524000" y="8769350"/>
            <a:ext cx="10028238" cy="286686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BFFE7B-7DA3-4337-9001-569CF0E0C06F}" type="slidenum">
              <a:rPr lang="en-GB" altLang="es-ES"/>
              <a:pPr/>
              <a:t>‹Nr.›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442671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973763" y="29337000"/>
            <a:ext cx="18288000" cy="34639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5973763" y="3744913"/>
            <a:ext cx="18288000" cy="25146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973763" y="32800925"/>
            <a:ext cx="18288000" cy="4918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876B4D-4448-4BB6-8813-7F2460B6BAB2}" type="slidenum">
              <a:rPr lang="en-GB" altLang="es-ES"/>
              <a:pPr/>
              <a:t>‹Nr.›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2044256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873E28-7E55-4790-94D8-9ECA1BA25B72}" type="slidenum">
              <a:rPr lang="en-GB" altLang="es-ES"/>
              <a:pPr/>
              <a:t>‹Nr.›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1395909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21717000" y="3725863"/>
            <a:ext cx="6477000" cy="33528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286000" y="3725863"/>
            <a:ext cx="19278600" cy="335280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BC46A0-FA5B-41CC-A73D-4D0325C77A3A}" type="slidenum">
              <a:rPr lang="en-GB" altLang="es-ES"/>
              <a:pPr/>
              <a:t>‹Nr.›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811322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0" y="3725863"/>
            <a:ext cx="25908000" cy="698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33294" tIns="166648" rIns="333294" bIns="16664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ES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0" y="12107863"/>
            <a:ext cx="25908000" cy="2514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33294" tIns="166648" rIns="333294" bIns="1666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ES"/>
              <a:t>Haga clic para modificar el estilo de texto del patrón</a:t>
            </a:r>
          </a:p>
          <a:p>
            <a:pPr lvl="1"/>
            <a:r>
              <a:rPr lang="en-GB" altLang="es-ES"/>
              <a:t>Segundo nivel</a:t>
            </a:r>
          </a:p>
          <a:p>
            <a:pPr lvl="2"/>
            <a:r>
              <a:rPr lang="en-GB" altLang="es-ES"/>
              <a:t>Tercer nivel</a:t>
            </a:r>
          </a:p>
          <a:p>
            <a:pPr lvl="3"/>
            <a:r>
              <a:rPr lang="en-GB" altLang="es-ES"/>
              <a:t>Cuarto nivel</a:t>
            </a:r>
          </a:p>
          <a:p>
            <a:pPr lvl="4"/>
            <a:r>
              <a:rPr lang="en-GB" altLang="es-E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286000" y="38187313"/>
            <a:ext cx="6350000" cy="279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33294" tIns="166648" rIns="333294" bIns="166648" numCol="1" anchor="t" anchorCtr="0" compatLnSpc="1">
            <a:prstTxWarp prst="textNoShape">
              <a:avLst/>
            </a:prstTxWarp>
          </a:bodyPr>
          <a:lstStyle>
            <a:lvl1pPr defTabSz="3332163">
              <a:defRPr sz="5200"/>
            </a:lvl1pPr>
          </a:lstStyle>
          <a:p>
            <a:endParaRPr lang="en-GB" alt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414000" y="38187313"/>
            <a:ext cx="9652000" cy="279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33294" tIns="166648" rIns="333294" bIns="166648" numCol="1" anchor="t" anchorCtr="0" compatLnSpc="1">
            <a:prstTxWarp prst="textNoShape">
              <a:avLst/>
            </a:prstTxWarp>
          </a:bodyPr>
          <a:lstStyle>
            <a:lvl1pPr algn="ctr" defTabSz="3332163">
              <a:defRPr sz="5200"/>
            </a:lvl1pPr>
          </a:lstStyle>
          <a:p>
            <a:endParaRPr lang="en-GB" alt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844000" y="38187313"/>
            <a:ext cx="6350000" cy="279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33294" tIns="166648" rIns="333294" bIns="166648" numCol="1" anchor="t" anchorCtr="0" compatLnSpc="1">
            <a:prstTxWarp prst="textNoShape">
              <a:avLst/>
            </a:prstTxWarp>
          </a:bodyPr>
          <a:lstStyle>
            <a:lvl1pPr algn="r" defTabSz="3332163">
              <a:defRPr sz="5200"/>
            </a:lvl1pPr>
          </a:lstStyle>
          <a:p>
            <a:fld id="{597271F1-5663-49FB-822E-C86D6CC668D5}" type="slidenum">
              <a:rPr lang="en-GB" altLang="es-ES"/>
              <a:pPr/>
              <a:t>‹Nr.›</a:t>
            </a:fld>
            <a:endParaRPr lang="en-GB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332163" rtl="0" eaLnBrk="0" fontAlgn="base" hangingPunct="0">
        <a:spcBef>
          <a:spcPct val="0"/>
        </a:spcBef>
        <a:spcAft>
          <a:spcPct val="0"/>
        </a:spcAft>
        <a:defRPr sz="16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332163" rtl="0" eaLnBrk="0" fontAlgn="base" hangingPunct="0">
        <a:spcBef>
          <a:spcPct val="0"/>
        </a:spcBef>
        <a:spcAft>
          <a:spcPct val="0"/>
        </a:spcAft>
        <a:defRPr sz="16000">
          <a:solidFill>
            <a:schemeClr val="tx2"/>
          </a:solidFill>
          <a:latin typeface="Times New Roman" pitchFamily="18" charset="0"/>
        </a:defRPr>
      </a:lvl2pPr>
      <a:lvl3pPr algn="ctr" defTabSz="3332163" rtl="0" eaLnBrk="0" fontAlgn="base" hangingPunct="0">
        <a:spcBef>
          <a:spcPct val="0"/>
        </a:spcBef>
        <a:spcAft>
          <a:spcPct val="0"/>
        </a:spcAft>
        <a:defRPr sz="16000">
          <a:solidFill>
            <a:schemeClr val="tx2"/>
          </a:solidFill>
          <a:latin typeface="Times New Roman" pitchFamily="18" charset="0"/>
        </a:defRPr>
      </a:lvl3pPr>
      <a:lvl4pPr algn="ctr" defTabSz="3332163" rtl="0" eaLnBrk="0" fontAlgn="base" hangingPunct="0">
        <a:spcBef>
          <a:spcPct val="0"/>
        </a:spcBef>
        <a:spcAft>
          <a:spcPct val="0"/>
        </a:spcAft>
        <a:defRPr sz="16000">
          <a:solidFill>
            <a:schemeClr val="tx2"/>
          </a:solidFill>
          <a:latin typeface="Times New Roman" pitchFamily="18" charset="0"/>
        </a:defRPr>
      </a:lvl4pPr>
      <a:lvl5pPr algn="ctr" defTabSz="3332163" rtl="0" eaLnBrk="0" fontAlgn="base" hangingPunct="0">
        <a:spcBef>
          <a:spcPct val="0"/>
        </a:spcBef>
        <a:spcAft>
          <a:spcPct val="0"/>
        </a:spcAft>
        <a:defRPr sz="16000">
          <a:solidFill>
            <a:schemeClr val="tx2"/>
          </a:solidFill>
          <a:latin typeface="Times New Roman" pitchFamily="18" charset="0"/>
        </a:defRPr>
      </a:lvl5pPr>
      <a:lvl6pPr marL="457200" algn="ctr" defTabSz="3332163" rtl="0" eaLnBrk="0" fontAlgn="base" hangingPunct="0">
        <a:spcBef>
          <a:spcPct val="0"/>
        </a:spcBef>
        <a:spcAft>
          <a:spcPct val="0"/>
        </a:spcAft>
        <a:defRPr sz="16000">
          <a:solidFill>
            <a:schemeClr val="tx2"/>
          </a:solidFill>
          <a:latin typeface="Times New Roman" pitchFamily="18" charset="0"/>
        </a:defRPr>
      </a:lvl6pPr>
      <a:lvl7pPr marL="914400" algn="ctr" defTabSz="3332163" rtl="0" eaLnBrk="0" fontAlgn="base" hangingPunct="0">
        <a:spcBef>
          <a:spcPct val="0"/>
        </a:spcBef>
        <a:spcAft>
          <a:spcPct val="0"/>
        </a:spcAft>
        <a:defRPr sz="16000">
          <a:solidFill>
            <a:schemeClr val="tx2"/>
          </a:solidFill>
          <a:latin typeface="Times New Roman" pitchFamily="18" charset="0"/>
        </a:defRPr>
      </a:lvl7pPr>
      <a:lvl8pPr marL="1371600" algn="ctr" defTabSz="3332163" rtl="0" eaLnBrk="0" fontAlgn="base" hangingPunct="0">
        <a:spcBef>
          <a:spcPct val="0"/>
        </a:spcBef>
        <a:spcAft>
          <a:spcPct val="0"/>
        </a:spcAft>
        <a:defRPr sz="16000">
          <a:solidFill>
            <a:schemeClr val="tx2"/>
          </a:solidFill>
          <a:latin typeface="Times New Roman" pitchFamily="18" charset="0"/>
        </a:defRPr>
      </a:lvl8pPr>
      <a:lvl9pPr marL="1828800" algn="ctr" defTabSz="3332163" rtl="0" eaLnBrk="0" fontAlgn="base" hangingPunct="0">
        <a:spcBef>
          <a:spcPct val="0"/>
        </a:spcBef>
        <a:spcAft>
          <a:spcPct val="0"/>
        </a:spcAft>
        <a:defRPr sz="16000">
          <a:solidFill>
            <a:schemeClr val="tx2"/>
          </a:solidFill>
          <a:latin typeface="Times New Roman" pitchFamily="18" charset="0"/>
        </a:defRPr>
      </a:lvl9pPr>
    </p:titleStyle>
    <p:bodyStyle>
      <a:lvl1pPr marL="1250950" indent="-1250950" algn="l" defTabSz="3332163" rtl="0" eaLnBrk="0" fontAlgn="base" hangingPunct="0">
        <a:spcBef>
          <a:spcPct val="20000"/>
        </a:spcBef>
        <a:spcAft>
          <a:spcPct val="0"/>
        </a:spcAft>
        <a:buChar char="•"/>
        <a:defRPr sz="11800">
          <a:solidFill>
            <a:schemeClr val="tx1"/>
          </a:solidFill>
          <a:latin typeface="+mn-lt"/>
          <a:ea typeface="+mn-ea"/>
          <a:cs typeface="+mn-cs"/>
        </a:defRPr>
      </a:lvl1pPr>
      <a:lvl2pPr marL="2709863" indent="-1042988" algn="l" defTabSz="3332163" rtl="0" eaLnBrk="0" fontAlgn="base" hangingPunct="0">
        <a:spcBef>
          <a:spcPct val="20000"/>
        </a:spcBef>
        <a:spcAft>
          <a:spcPct val="0"/>
        </a:spcAft>
        <a:buChar char="–"/>
        <a:defRPr sz="10300">
          <a:solidFill>
            <a:schemeClr val="tx1"/>
          </a:solidFill>
          <a:latin typeface="+mn-lt"/>
        </a:defRPr>
      </a:lvl2pPr>
      <a:lvl3pPr marL="4168775" indent="-836613" algn="l" defTabSz="3332163" rtl="0" eaLnBrk="0" fontAlgn="base" hangingPunct="0">
        <a:spcBef>
          <a:spcPct val="20000"/>
        </a:spcBef>
        <a:spcAft>
          <a:spcPct val="0"/>
        </a:spcAft>
        <a:buChar char="•"/>
        <a:defRPr sz="8800">
          <a:solidFill>
            <a:schemeClr val="tx1"/>
          </a:solidFill>
          <a:latin typeface="+mn-lt"/>
        </a:defRPr>
      </a:lvl3pPr>
      <a:lvl4pPr marL="5834063" indent="-831850" algn="l" defTabSz="3332163" rtl="0" eaLnBrk="0" fontAlgn="base" hangingPunct="0">
        <a:spcBef>
          <a:spcPct val="20000"/>
        </a:spcBef>
        <a:spcAft>
          <a:spcPct val="0"/>
        </a:spcAft>
        <a:buChar char="–"/>
        <a:defRPr sz="7400">
          <a:solidFill>
            <a:schemeClr val="tx1"/>
          </a:solidFill>
          <a:latin typeface="+mn-lt"/>
        </a:defRPr>
      </a:lvl4pPr>
      <a:lvl5pPr marL="7500938" indent="-831850" algn="l" defTabSz="3332163" rtl="0" eaLnBrk="0" fontAlgn="base" hangingPunct="0">
        <a:spcBef>
          <a:spcPct val="20000"/>
        </a:spcBef>
        <a:spcAft>
          <a:spcPct val="0"/>
        </a:spcAft>
        <a:buChar char="»"/>
        <a:defRPr sz="7400">
          <a:solidFill>
            <a:schemeClr val="tx1"/>
          </a:solidFill>
          <a:latin typeface="+mn-lt"/>
        </a:defRPr>
      </a:lvl5pPr>
      <a:lvl6pPr marL="7958138" indent="-831850" algn="l" defTabSz="3332163" rtl="0" eaLnBrk="0" fontAlgn="base" hangingPunct="0">
        <a:spcBef>
          <a:spcPct val="20000"/>
        </a:spcBef>
        <a:spcAft>
          <a:spcPct val="0"/>
        </a:spcAft>
        <a:buChar char="»"/>
        <a:defRPr sz="7400">
          <a:solidFill>
            <a:schemeClr val="tx1"/>
          </a:solidFill>
          <a:latin typeface="+mn-lt"/>
        </a:defRPr>
      </a:lvl6pPr>
      <a:lvl7pPr marL="8415338" indent="-831850" algn="l" defTabSz="3332163" rtl="0" eaLnBrk="0" fontAlgn="base" hangingPunct="0">
        <a:spcBef>
          <a:spcPct val="20000"/>
        </a:spcBef>
        <a:spcAft>
          <a:spcPct val="0"/>
        </a:spcAft>
        <a:buChar char="»"/>
        <a:defRPr sz="7400">
          <a:solidFill>
            <a:schemeClr val="tx1"/>
          </a:solidFill>
          <a:latin typeface="+mn-lt"/>
        </a:defRPr>
      </a:lvl7pPr>
      <a:lvl8pPr marL="8872538" indent="-831850" algn="l" defTabSz="3332163" rtl="0" eaLnBrk="0" fontAlgn="base" hangingPunct="0">
        <a:spcBef>
          <a:spcPct val="20000"/>
        </a:spcBef>
        <a:spcAft>
          <a:spcPct val="0"/>
        </a:spcAft>
        <a:buChar char="»"/>
        <a:defRPr sz="7400">
          <a:solidFill>
            <a:schemeClr val="tx1"/>
          </a:solidFill>
          <a:latin typeface="+mn-lt"/>
        </a:defRPr>
      </a:lvl8pPr>
      <a:lvl9pPr marL="9329738" indent="-831850" algn="l" defTabSz="3332163" rtl="0" eaLnBrk="0" fontAlgn="base" hangingPunct="0">
        <a:spcBef>
          <a:spcPct val="20000"/>
        </a:spcBef>
        <a:spcAft>
          <a:spcPct val="0"/>
        </a:spcAft>
        <a:buChar char="»"/>
        <a:defRPr sz="74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g"/><Relationship Id="rId5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39" y="38834576"/>
            <a:ext cx="9472824" cy="3075424"/>
          </a:xfrm>
          <a:prstGeom prst="rect">
            <a:avLst/>
          </a:prstGeom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85330" y="4012936"/>
            <a:ext cx="28509340" cy="3589338"/>
          </a:xfrm>
        </p:spPr>
        <p:txBody>
          <a:bodyPr/>
          <a:lstStyle/>
          <a:p>
            <a:pPr>
              <a:lnSpc>
                <a:spcPct val="115000"/>
              </a:lnSpc>
            </a:pPr>
            <a:r>
              <a:rPr lang="es-ES" altLang="es-ES" sz="6300" b="1" dirty="0">
                <a:solidFill>
                  <a:srgbClr val="28327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TÍTULO</a:t>
            </a:r>
            <a:endParaRPr lang="en-GB" altLang="es-ES" sz="6300" b="1" dirty="0">
              <a:solidFill>
                <a:srgbClr val="283278"/>
              </a:solidFill>
              <a:effectLst>
                <a:outerShdw blurRad="38100" dist="38100" dir="2700000" algn="tl">
                  <a:srgbClr val="000000"/>
                </a:outerShdw>
              </a:effectLst>
              <a:cs typeface="Times New Roman" pitchFamily="18" charset="0"/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9150350" y="7849748"/>
            <a:ext cx="11684000" cy="25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473" tIns="40736" rIns="81473" bIns="40736"/>
          <a:lstStyle>
            <a:lvl1pPr algn="ctr" defTabSz="600075">
              <a:spcBef>
                <a:spcPct val="20000"/>
              </a:spcBef>
              <a:defRPr sz="11800">
                <a:solidFill>
                  <a:schemeClr val="tx1"/>
                </a:solidFill>
                <a:latin typeface="Times New Roman" pitchFamily="18" charset="0"/>
              </a:defRPr>
            </a:lvl1pPr>
            <a:lvl2pPr marL="1666875" algn="ctr" defTabSz="600075">
              <a:spcBef>
                <a:spcPct val="20000"/>
              </a:spcBef>
              <a:defRPr sz="10300">
                <a:solidFill>
                  <a:schemeClr val="tx1"/>
                </a:solidFill>
                <a:latin typeface="Times New Roman" pitchFamily="18" charset="0"/>
              </a:defRPr>
            </a:lvl2pPr>
            <a:lvl3pPr marL="3332163" algn="ctr" defTabSz="600075">
              <a:spcBef>
                <a:spcPct val="20000"/>
              </a:spcBef>
              <a:defRPr sz="8800">
                <a:solidFill>
                  <a:schemeClr val="tx1"/>
                </a:solidFill>
                <a:latin typeface="Times New Roman" pitchFamily="18" charset="0"/>
              </a:defRPr>
            </a:lvl3pPr>
            <a:lvl4pPr marL="5002213" algn="ctr" defTabSz="600075">
              <a:spcBef>
                <a:spcPct val="20000"/>
              </a:spcBef>
              <a:defRPr sz="7400">
                <a:solidFill>
                  <a:schemeClr val="tx1"/>
                </a:solidFill>
                <a:latin typeface="Times New Roman" pitchFamily="18" charset="0"/>
              </a:defRPr>
            </a:lvl4pPr>
            <a:lvl5pPr marL="6669088" algn="ctr" defTabSz="600075">
              <a:spcBef>
                <a:spcPct val="20000"/>
              </a:spcBef>
              <a:defRPr sz="7400">
                <a:solidFill>
                  <a:schemeClr val="tx1"/>
                </a:solidFill>
                <a:latin typeface="Times New Roman" pitchFamily="18" charset="0"/>
              </a:defRPr>
            </a:lvl5pPr>
            <a:lvl6pPr marL="7126288" algn="ctr" defTabSz="600075" eaLnBrk="0" fontAlgn="base" hangingPunct="0">
              <a:spcBef>
                <a:spcPct val="2000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Times New Roman" pitchFamily="18" charset="0"/>
              </a:defRPr>
            </a:lvl6pPr>
            <a:lvl7pPr marL="7583488" algn="ctr" defTabSz="600075" eaLnBrk="0" fontAlgn="base" hangingPunct="0">
              <a:spcBef>
                <a:spcPct val="2000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Times New Roman" pitchFamily="18" charset="0"/>
              </a:defRPr>
            </a:lvl7pPr>
            <a:lvl8pPr marL="8040688" algn="ctr" defTabSz="600075" eaLnBrk="0" fontAlgn="base" hangingPunct="0">
              <a:spcBef>
                <a:spcPct val="2000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Times New Roman" pitchFamily="18" charset="0"/>
              </a:defRPr>
            </a:lvl8pPr>
            <a:lvl9pPr marL="8497888" algn="ctr" defTabSz="600075" eaLnBrk="0" fontAlgn="base" hangingPunct="0">
              <a:spcBef>
                <a:spcPct val="2000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GB" altLang="es-ES" sz="2500" b="1" dirty="0">
                <a:solidFill>
                  <a:srgbClr val="283278"/>
                </a:solidFill>
              </a:rPr>
              <a:t>APELLIDOS, </a:t>
            </a:r>
            <a:r>
              <a:rPr lang="en-GB" altLang="es-ES" sz="2500" b="1" dirty="0" err="1">
                <a:solidFill>
                  <a:srgbClr val="283278"/>
                </a:solidFill>
              </a:rPr>
              <a:t>Nombre</a:t>
            </a:r>
            <a:r>
              <a:rPr lang="en-GB" altLang="es-ES" sz="2500" b="1" dirty="0">
                <a:solidFill>
                  <a:srgbClr val="283278"/>
                </a:solidFill>
              </a:rPr>
              <a:t> 1</a:t>
            </a:r>
          </a:p>
          <a:p>
            <a:pPr>
              <a:lnSpc>
                <a:spcPct val="80000"/>
              </a:lnSpc>
            </a:pPr>
            <a:r>
              <a:rPr lang="en-GB" altLang="es-ES" sz="2500" b="1" dirty="0">
                <a:solidFill>
                  <a:srgbClr val="283278"/>
                </a:solidFill>
              </a:rPr>
              <a:t>APELLIDOS, </a:t>
            </a:r>
            <a:r>
              <a:rPr lang="en-GB" altLang="es-ES" sz="2500" b="1" dirty="0" err="1">
                <a:solidFill>
                  <a:srgbClr val="283278"/>
                </a:solidFill>
              </a:rPr>
              <a:t>Nombre</a:t>
            </a:r>
            <a:r>
              <a:rPr lang="en-GB" altLang="es-ES" sz="2500" b="1" dirty="0">
                <a:solidFill>
                  <a:srgbClr val="283278"/>
                </a:solidFill>
              </a:rPr>
              <a:t> 2</a:t>
            </a:r>
          </a:p>
          <a:p>
            <a:pPr>
              <a:lnSpc>
                <a:spcPct val="80000"/>
              </a:lnSpc>
            </a:pPr>
            <a:r>
              <a:rPr lang="en-GB" altLang="es-ES" sz="2500" b="1" dirty="0">
                <a:solidFill>
                  <a:srgbClr val="283278"/>
                </a:solidFill>
              </a:rPr>
              <a:t>…..</a:t>
            </a:r>
          </a:p>
          <a:p>
            <a:pPr algn="l">
              <a:lnSpc>
                <a:spcPct val="80000"/>
              </a:lnSpc>
            </a:pPr>
            <a:endParaRPr lang="en-GB" altLang="es-ES" sz="1600" dirty="0">
              <a:solidFill>
                <a:srgbClr val="283278"/>
              </a:solidFill>
            </a:endParaRPr>
          </a:p>
          <a:p>
            <a:pPr>
              <a:lnSpc>
                <a:spcPct val="80000"/>
              </a:lnSpc>
            </a:pPr>
            <a:r>
              <a:rPr lang="en-GB" altLang="es-ES" sz="2500" dirty="0" err="1">
                <a:solidFill>
                  <a:srgbClr val="283278"/>
                </a:solidFill>
              </a:rPr>
              <a:t>Filiación</a:t>
            </a:r>
            <a:r>
              <a:rPr lang="en-GB" altLang="es-ES" sz="2500" dirty="0">
                <a:solidFill>
                  <a:srgbClr val="283278"/>
                </a:solidFill>
              </a:rPr>
              <a:t> del </a:t>
            </a:r>
            <a:r>
              <a:rPr lang="en-GB" altLang="es-ES" sz="2500" dirty="0" err="1">
                <a:solidFill>
                  <a:srgbClr val="283278"/>
                </a:solidFill>
              </a:rPr>
              <a:t>autor</a:t>
            </a:r>
            <a:r>
              <a:rPr lang="en-GB" altLang="es-ES" sz="2500" dirty="0">
                <a:solidFill>
                  <a:srgbClr val="283278"/>
                </a:solidFill>
              </a:rPr>
              <a:t> o </a:t>
            </a:r>
            <a:r>
              <a:rPr lang="en-GB" altLang="es-ES" sz="2500" dirty="0" err="1">
                <a:solidFill>
                  <a:srgbClr val="283278"/>
                </a:solidFill>
              </a:rPr>
              <a:t>autores</a:t>
            </a:r>
            <a:r>
              <a:rPr lang="en-GB" altLang="es-ES" sz="2500" dirty="0">
                <a:solidFill>
                  <a:srgbClr val="283278"/>
                </a:solidFill>
              </a:rPr>
              <a:t>  </a:t>
            </a:r>
          </a:p>
          <a:p>
            <a:pPr>
              <a:lnSpc>
                <a:spcPct val="80000"/>
              </a:lnSpc>
            </a:pPr>
            <a:r>
              <a:rPr lang="en-GB" altLang="es-ES" sz="2500" u="sng" dirty="0" err="1">
                <a:solidFill>
                  <a:srgbClr val="283278"/>
                </a:solidFill>
              </a:rPr>
              <a:t>Página</a:t>
            </a:r>
            <a:r>
              <a:rPr lang="en-GB" altLang="es-ES" sz="2500" u="sng" dirty="0">
                <a:solidFill>
                  <a:srgbClr val="283278"/>
                </a:solidFill>
              </a:rPr>
              <a:t> Web</a:t>
            </a:r>
          </a:p>
          <a:p>
            <a:pPr>
              <a:lnSpc>
                <a:spcPct val="80000"/>
              </a:lnSpc>
            </a:pPr>
            <a:r>
              <a:rPr lang="en-GB" altLang="es-ES" sz="2500" dirty="0">
                <a:solidFill>
                  <a:srgbClr val="283278"/>
                </a:solidFill>
              </a:rPr>
              <a:t>Universidad, </a:t>
            </a:r>
            <a:r>
              <a:rPr lang="en-GB" altLang="es-ES" sz="2500" dirty="0" err="1">
                <a:solidFill>
                  <a:srgbClr val="283278"/>
                </a:solidFill>
              </a:rPr>
              <a:t>Instituto</a:t>
            </a:r>
            <a:r>
              <a:rPr lang="en-GB" altLang="es-ES" sz="2500" dirty="0">
                <a:solidFill>
                  <a:srgbClr val="283278"/>
                </a:solidFill>
              </a:rPr>
              <a:t> u </a:t>
            </a:r>
            <a:r>
              <a:rPr lang="en-GB" altLang="es-ES" sz="2500" dirty="0" err="1">
                <a:solidFill>
                  <a:srgbClr val="283278"/>
                </a:solidFill>
              </a:rPr>
              <a:t>Organización</a:t>
            </a:r>
            <a:r>
              <a:rPr lang="en-GB" altLang="es-ES" sz="2500" dirty="0">
                <a:solidFill>
                  <a:srgbClr val="283278"/>
                </a:solidFill>
              </a:rPr>
              <a:t>, País</a:t>
            </a:r>
          </a:p>
        </p:txBody>
      </p:sp>
      <p:sp>
        <p:nvSpPr>
          <p:cNvPr id="2925" name="Rectangle 877"/>
          <p:cNvSpPr>
            <a:spLocks noChangeArrowheads="1"/>
          </p:cNvSpPr>
          <p:nvPr/>
        </p:nvSpPr>
        <p:spPr bwMode="auto">
          <a:xfrm>
            <a:off x="0" y="0"/>
            <a:ext cx="30480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s-ES"/>
          </a:p>
        </p:txBody>
      </p:sp>
      <p:sp>
        <p:nvSpPr>
          <p:cNvPr id="2927" name="Rectangle 879"/>
          <p:cNvSpPr>
            <a:spLocks noChangeArrowheads="1"/>
          </p:cNvSpPr>
          <p:nvPr/>
        </p:nvSpPr>
        <p:spPr bwMode="auto">
          <a:xfrm>
            <a:off x="0" y="20740688"/>
            <a:ext cx="30480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985330" y="10572642"/>
            <a:ext cx="28509340" cy="5770398"/>
          </a:xfrm>
          <a:prstGeom prst="rect">
            <a:avLst/>
          </a:prstGeom>
          <a:solidFill>
            <a:srgbClr val="009D90"/>
          </a:solidFill>
          <a:ln w="12700">
            <a:noFill/>
          </a:ln>
        </p:spPr>
        <p:txBody>
          <a:bodyPr wrap="square" rtlCol="0">
            <a:no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s-ES" sz="4000" b="1" dirty="0">
                <a:solidFill>
                  <a:srgbClr val="FFFFFF"/>
                </a:solidFill>
              </a:rPr>
              <a:t>Resumen</a:t>
            </a:r>
          </a:p>
          <a:p>
            <a:r>
              <a:rPr lang="es-ES" sz="2800" dirty="0">
                <a:solidFill>
                  <a:srgbClr val="FFFFFF"/>
                </a:solidFill>
              </a:rPr>
              <a:t>Breve resumen (unas 300 palabras).</a:t>
            </a:r>
          </a:p>
        </p:txBody>
      </p:sp>
      <p:sp>
        <p:nvSpPr>
          <p:cNvPr id="3" name="Rectángulo 2"/>
          <p:cNvSpPr/>
          <p:nvPr/>
        </p:nvSpPr>
        <p:spPr bwMode="auto">
          <a:xfrm>
            <a:off x="985331" y="16473546"/>
            <a:ext cx="28509340" cy="22485207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307431" y="16981571"/>
            <a:ext cx="27462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rgbClr val="000000"/>
                </a:solidFill>
              </a:rPr>
              <a:t>Contenido del poster</a:t>
            </a: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0350" y="39396361"/>
            <a:ext cx="10058400" cy="206180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99" y="924865"/>
            <a:ext cx="28504071" cy="34438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">
      <a:dk1>
        <a:srgbClr val="0033CC"/>
      </a:dk1>
      <a:lt1>
        <a:srgbClr val="FFFF9D"/>
      </a:lt1>
      <a:dk2>
        <a:srgbClr val="808000"/>
      </a:dk2>
      <a:lt2>
        <a:srgbClr val="666633"/>
      </a:lt2>
      <a:accent1>
        <a:srgbClr val="339933"/>
      </a:accent1>
      <a:accent2>
        <a:srgbClr val="800000"/>
      </a:accent2>
      <a:accent3>
        <a:srgbClr val="FFFFCC"/>
      </a:accent3>
      <a:accent4>
        <a:srgbClr val="002AAE"/>
      </a:accent4>
      <a:accent5>
        <a:srgbClr val="ADCAAD"/>
      </a:accent5>
      <a:accent6>
        <a:srgbClr val="730000"/>
      </a:accent6>
      <a:hlink>
        <a:srgbClr val="0033CC"/>
      </a:hlink>
      <a:folHlink>
        <a:srgbClr val="FFCC66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s-E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s-E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3651</TotalTime>
  <Words>36</Words>
  <Application>Microsoft Macintosh PowerPoint</Application>
  <PresentationFormat>Personalizado</PresentationFormat>
  <Paragraphs>12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3" baseType="lpstr">
      <vt:lpstr>Times New Roman</vt:lpstr>
      <vt:lpstr>Diseño predeterminado</vt:lpstr>
      <vt:lpstr>TÍTULO</vt:lpstr>
    </vt:vector>
  </TitlesOfParts>
  <Company>Metodos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GRUPO DECISIÓN MULTICRITERIO ZARAGOZA</dc:title>
  <dc:creator>Rincon</dc:creator>
  <cp:lastModifiedBy>Usuario de Microsoft Office</cp:lastModifiedBy>
  <cp:revision>296</cp:revision>
  <cp:lastPrinted>2000-12-07T12:06:15Z</cp:lastPrinted>
  <dcterms:created xsi:type="dcterms:W3CDTF">2000-12-05T18:39:00Z</dcterms:created>
  <dcterms:modified xsi:type="dcterms:W3CDTF">2019-02-04T15:20:46Z</dcterms:modified>
</cp:coreProperties>
</file>